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BB68E-60F6-4625-FF0F-6370EDDC4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D768D2C-7512-31B6-3840-F3DE197AD9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BF6697-C4AD-CC68-D24A-C4E64968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E9D1-6C9D-469E-9B94-DAB00846961E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E2431E-4524-291F-1880-C04CEB71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A5C99-B9DE-34E0-AF2C-31C6BCB9D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07A2-BAF4-4737-B06E-E46EB0FD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60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03762-489F-45D2-528F-619C65F2A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7B6558-3E42-F262-F37F-7288F08A9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AE0799-5A07-AEF3-7CEB-F289508E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E9D1-6C9D-469E-9B94-DAB00846961E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E5E58D-1341-0197-A1D1-36DA264E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DC9C29-1CC8-7C5B-C666-1DD31CD95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07A2-BAF4-4737-B06E-E46EB0FD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724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D738A6-E732-34BC-CBE3-2F067FB7F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E94E54B-77B8-C2C4-5503-C01BD5FB9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F4AC0D-61F4-7818-6D94-3C92B5989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E9D1-6C9D-469E-9B94-DAB00846961E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7BC0E1-126C-7C77-2D5C-8F2E54440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EC5D7B-E761-CBA4-7A12-A99FE7543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07A2-BAF4-4737-B06E-E46EB0FD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1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C5E30-F931-08A2-742F-B86240D24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DBB066-99CD-8560-6653-11ADFF1DC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E4D9F1-8F56-8EA6-96D4-4B9944A9B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E9D1-6C9D-469E-9B94-DAB00846961E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A5F4CD-7DB3-9FE5-8D67-3AA1E4BBC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57DA6-C4F7-3E3A-3042-66333372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07A2-BAF4-4737-B06E-E46EB0FD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55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0F0AB-DBF4-2AE2-2910-49F9194A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ECEC0A-EAC3-74E9-759D-842582B73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698489-F900-7565-4E1E-BD64AB72E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E9D1-6C9D-469E-9B94-DAB00846961E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DC7400-D0B4-F5D9-6EED-60AF30071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1013DF-47A7-9950-D205-1BEDFCAEB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07A2-BAF4-4737-B06E-E46EB0FD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66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2A672-E642-0580-0687-1E94BCB4C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86F3EF-E8B3-356B-028C-EB5A4B29C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9A56B3-1522-3BC3-1D78-7BBFE259C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6A21CF-7688-4C26-2B2F-D582041D3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E9D1-6C9D-469E-9B94-DAB00846961E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61E56F-12F5-08CE-D1A4-2F57D8EE1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E890D-6752-7C46-1A6D-CFC6C2E27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07A2-BAF4-4737-B06E-E46EB0FD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9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54C8D-B9CE-94F8-55A5-F5F91A57F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11E5C7-1086-E5B6-D4C1-D5B0540CE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288F5B-1864-5B17-ED0E-A4D60DE8A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4EBA98-CA83-5A5E-AE68-794FD1F72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411421-6337-9BB2-82A2-2A2EDEA2D0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006FEB-0E95-FC0F-3F75-4E2EC85F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E9D1-6C9D-469E-9B94-DAB00846961E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C37B9B-75FB-55E9-84B5-6E76003B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05A224F-F5A1-30AA-B7A7-941AAE24F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07A2-BAF4-4737-B06E-E46EB0FD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1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C60ADD-5684-1F8B-1E8C-8A617FD96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88F1E7-3E7A-C0BB-BD3F-D6C1D4D13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E9D1-6C9D-469E-9B94-DAB00846961E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81251A-B22C-17B1-40A7-5B063422B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AC926E-01F4-84A5-A65A-82DCCA53B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07A2-BAF4-4737-B06E-E46EB0FD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304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F8B4C5-C46F-EDDB-1993-726B703D4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E9D1-6C9D-469E-9B94-DAB00846961E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3942A1C-E4F7-4F89-4BF0-366F4E718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0ECEEE-C019-F300-1F20-7EF5D08E0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07A2-BAF4-4737-B06E-E46EB0FD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14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BF860-82D1-0DDC-850C-015BA76F7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639691-74F3-51EC-2F35-789FFEBE5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D770D0-EF3E-E7DA-D1DF-E96F9F2BF3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0C38427-016A-470B-F465-4E25FFF64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E9D1-6C9D-469E-9B94-DAB00846961E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ABE769-DE0D-0BF1-223B-808D278DB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588484-3F29-D150-9DB4-411E0077E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07A2-BAF4-4737-B06E-E46EB0FD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7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28CD5-E9E9-ADDE-260E-8AF60D590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0790F9-830B-0D22-3567-94BBFAF1E4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F3FCDA-06C0-23B5-B603-A884EED32A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4425A8-DA4F-E2C9-DFD8-08CD31B3A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0E9D1-6C9D-469E-9B94-DAB00846961E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A13327-6971-A601-3882-C9F0F01BB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940CD1-E06F-7268-43B6-8B7434EF0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107A2-BAF4-4737-B06E-E46EB0FD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32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D05F3-A201-A0C7-A8A7-3F31B6188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74A5FF-58D9-9F63-9D38-F83CF0660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2272FC-4EAF-4801-C11E-3FFA2CCC2C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0E9D1-6C9D-469E-9B94-DAB00846961E}" type="datetimeFigureOut">
              <a:rPr lang="ru-RU" smtClean="0"/>
              <a:t>13.03.2025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C3B069-04ED-1AB2-9533-09EEDEDB7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CB4BFA-66A1-95B6-8462-E15F01FF64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107A2-BAF4-4737-B06E-E46EB0FDA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56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0FBE0B-B312-E379-EDEC-34D94CFE2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472" y="0"/>
            <a:ext cx="8195943" cy="24181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F886F1-2485-6E40-21C3-DA0A55B7C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472" y="2600651"/>
            <a:ext cx="10033888" cy="417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1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A63315-7D19-A911-CB45-437A42BCC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50FDCBC-E98A-F9CE-9F43-BF1EB169D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48" y="73439"/>
            <a:ext cx="9194928" cy="672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03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0D807-45AD-3CA0-6353-1B3B117A1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1A506E-ABE6-8707-EFD6-B7C49CB94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6" y="117879"/>
            <a:ext cx="8059546" cy="658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6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0B1F74-807A-7172-928C-5F1D3C0DCD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A92E14-E888-8616-6FE6-091BDFA7E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04" y="0"/>
            <a:ext cx="8653143" cy="41797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18B8B1-1FC1-365A-7451-BA15248B1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904" y="4348323"/>
            <a:ext cx="8772016" cy="199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15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E3470-A1F5-A82D-48AD-8A36660B6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572939-A276-EDBB-E64F-832F42494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80" y="0"/>
            <a:ext cx="9175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034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 Маркова</dc:creator>
  <cp:lastModifiedBy>user</cp:lastModifiedBy>
  <cp:revision>3</cp:revision>
  <dcterms:created xsi:type="dcterms:W3CDTF">2025-03-09T12:43:38Z</dcterms:created>
  <dcterms:modified xsi:type="dcterms:W3CDTF">2025-03-13T01:48:53Z</dcterms:modified>
</cp:coreProperties>
</file>