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67" r:id="rId3"/>
    <p:sldId id="270" r:id="rId4"/>
    <p:sldId id="272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158D98-86B8-087E-6EAA-D4A32363E7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AAE6CF-13F1-8280-AE6B-80CA23205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B38D7F-6F83-841E-53E9-164F2AC2B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2266-819F-49A6-BCFD-4679162E0CD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859573-1D49-F4F0-1C02-AA5CC896C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07614D-E386-C7B1-DC34-9C09C4F5D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FCB48-2B5C-4BDB-AC7A-0DE36CDBD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098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BB015-0A32-F5B2-5BCA-9CA7C63FE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4CC633-760D-AAC7-F9C7-E44EFB1983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814BEE-911A-8529-22B7-CA68D0CA0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2266-819F-49A6-BCFD-4679162E0CD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556777-16D5-A43F-B83B-DE0160B6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9D8E98-E7EB-49D2-39CC-80085A7F4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FCB48-2B5C-4BDB-AC7A-0DE36CDBD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569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0235EA6-428D-1618-7249-8F06DE7040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F590B23-61E1-2954-CA53-CCCB0EAB0A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F10D42-C4E9-C32D-7F79-AC0A2A976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2266-819F-49A6-BCFD-4679162E0CD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2E4A5E-B85F-3119-57C9-5F6AA535E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FB6762-4F50-22AF-9949-406CEAA78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FCB48-2B5C-4BDB-AC7A-0DE36CDBD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83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8FEE46-7428-5537-B9E6-6A936D6D3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F3600B-DF23-EC8B-A7F1-FF2912F2E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E62EF3-8CE8-2586-9A81-43AC732BA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2266-819F-49A6-BCFD-4679162E0CD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4F9AA2-F657-D09C-E345-E537AF347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688BF8-4A3A-CD83-5B6E-B6A137D99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FCB48-2B5C-4BDB-AC7A-0DE36CDBD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687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AF6303-7E7B-ECF1-7821-4FCEE795A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4B67D5D-21BB-6657-595F-528A09E1A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571AB6-049C-A425-BA8E-C24DF2BC1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2266-819F-49A6-BCFD-4679162E0CD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05F4AF-1CA9-FB23-6841-F567922AE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5D3F25-651B-7937-BD20-FE1D4875C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FCB48-2B5C-4BDB-AC7A-0DE36CDBD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364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3B9F27-0D57-D2E2-E010-AA48EDD2F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3BA6C2-BF70-43E1-71A9-4BFB40E6C7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329E212-300C-4FD0-9347-91D725759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E718D85-999F-287F-AB82-9833B569D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2266-819F-49A6-BCFD-4679162E0CD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404B0C-64B2-8E45-5867-F56B6FBAA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B60F509-F9AE-F7D6-5131-4E18FFC31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FCB48-2B5C-4BDB-AC7A-0DE36CDBD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978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179257-EE96-4069-CA55-CAB29D03F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ED97FC-3146-1D6C-422F-AD698ADB9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1000C21-B92C-1B7D-852C-88A6C8364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5710376-BC1B-06AD-F3B6-AF79B58EFB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4F003CE-A558-1FB5-667B-5DE3D366FF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19597AA-E972-764D-B21E-897627E6B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2266-819F-49A6-BCFD-4679162E0CD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5FACFA0-F34F-69E5-99E5-D835BC592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044CA9B-66F1-DB99-59B8-9BD0A7986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FCB48-2B5C-4BDB-AC7A-0DE36CDBD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55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9B4EE3-5F79-3B5E-3DF7-C6B8CB6A3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340DD6B-3B63-5E05-D648-23E331E48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2266-819F-49A6-BCFD-4679162E0CD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4D859C8-4E4A-910E-7E36-2EE730175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6CC6DAF-00FC-5379-57C7-8206D8D7A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FCB48-2B5C-4BDB-AC7A-0DE36CDBD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902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461E3C7-A78B-4E51-61DC-D237CFEE2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2266-819F-49A6-BCFD-4679162E0CD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9698E37-6C0A-BC95-E3C8-3F2902EEF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E359DAB-08C5-21E8-5065-137A769B5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FCB48-2B5C-4BDB-AC7A-0DE36CDBD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59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5AE329-ECAD-857C-0EC6-801DE6152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A5A73C-26D1-98C8-A371-E5B9016AE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AADEAE-37E3-AD19-7977-0D80B2EE0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44422E-9E04-19EE-57C5-9F58C2394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2266-819F-49A6-BCFD-4679162E0CD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4B53B4-5D3B-6608-5E0C-E69ADDE91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AA2487-948F-07A8-75CA-23C1E1CE6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FCB48-2B5C-4BDB-AC7A-0DE36CDBD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20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30813E-0FA7-ADF3-6A4D-7CA49C326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E1253AB-29CF-D79D-041D-2C909E8B62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540A3E0-C4C5-CDF9-37E1-A1B599B89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5A6394-5C1D-3E92-EC66-D51597BE5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2266-819F-49A6-BCFD-4679162E0CD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F2C87B-D8C6-F3C7-9BE9-9915A563D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B8CC9CC-3CFF-41F3-D03F-754EBE9C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FCB48-2B5C-4BDB-AC7A-0DE36CDBD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495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7EE33C-3187-37E0-0E48-8C04F7216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AC8AFD1-58CA-14F9-7E76-D5D2670C3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D8E5D6-74F3-2551-312D-8BA663279B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D2266-819F-49A6-BCFD-4679162E0CDC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8F41DB-9251-0548-A7F2-E72EBFBF94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609FB2-AB85-552A-6F25-3D8EE7966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FCB48-2B5C-4BDB-AC7A-0DE36CDBD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95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1B3DBC7-F75F-8C7C-7ACC-81FF71E863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597" y="196408"/>
            <a:ext cx="11053819" cy="562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462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81E200-9903-0A87-8E2A-ABA1EF43C4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D40B6B1-18CC-14B2-A624-EC2C1BA85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210" y="167203"/>
            <a:ext cx="11897726" cy="591397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662153" y="167203"/>
            <a:ext cx="720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устно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960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81E200-9903-0A87-8E2A-ABA1EF43C4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A26E41F-7052-28D7-A6F0-31EDBD3E6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92" y="322111"/>
            <a:ext cx="12015216" cy="6396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481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81E200-9903-0A87-8E2A-ABA1EF43C4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B84C7A7-0076-3C58-02D3-EDEDAE4513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70" y="668462"/>
            <a:ext cx="11967129" cy="451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5349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</Words>
  <Application>Microsoft Office PowerPoint</Application>
  <PresentationFormat>Широкоэкранный</PresentationFormat>
  <Paragraphs>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Анжелика Маркова</dc:creator>
  <cp:lastModifiedBy>user</cp:lastModifiedBy>
  <cp:revision>4</cp:revision>
  <dcterms:created xsi:type="dcterms:W3CDTF">2024-03-03T08:51:20Z</dcterms:created>
  <dcterms:modified xsi:type="dcterms:W3CDTF">2025-03-13T01:49:37Z</dcterms:modified>
</cp:coreProperties>
</file>