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AC335C-1D41-08C8-4925-CA581E563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0CABCD5-675D-C336-5234-11587273C4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D6D8EE-52D8-E395-D60D-C9C272320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5839-EAC6-4CEE-AAC0-BDE794BE9F37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7B6E99-AF32-4E4B-9EA8-35D9D6293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F985A1-730F-7E51-F412-871F181FE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FF80-1AE5-43BA-806B-7B225F1F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06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D71EDA-7341-3644-4806-90F2BA69B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FF81C21-B1EB-2ABD-D5BC-6F9980F40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10605E-DE00-BFF3-D470-F3AA98E6C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5839-EAC6-4CEE-AAC0-BDE794BE9F37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9E7164-AD87-48CE-FAF5-C4F5EE63D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DBFD52F-BC59-23EC-AAAC-827F5F7AB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FF80-1AE5-43BA-806B-7B225F1F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59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4DA04D9-B21F-508E-BAD7-048BEA8101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469F7E-5265-BD83-7B5C-08AB80726C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14CBA3-D0EC-2962-D397-BF9003A4D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5839-EAC6-4CEE-AAC0-BDE794BE9F37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23FF1F-6578-E357-5386-FFB935C03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1BCD68-E02E-342F-5667-4802408D8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FF80-1AE5-43BA-806B-7B225F1F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757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25D549-E80D-A562-865F-3663AEB3A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8B12DF-A48A-3D1A-95C1-337C4C932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34652E-6E03-5956-4B9A-846FCCB34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5839-EAC6-4CEE-AAC0-BDE794BE9F37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95FB9D-A564-B1B6-8505-3725FF57B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8000E0-54A7-EBCE-D9AD-79938C6B5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FF80-1AE5-43BA-806B-7B225F1F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88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95F2BA-83E7-66BE-5819-656CA1727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E1C854-0A96-F1B4-BCFA-647F2EC32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A41B33-3245-7BBE-2790-F976F34A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5839-EAC6-4CEE-AAC0-BDE794BE9F37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397D70-EB86-D831-E5A5-9EA296B7D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9FFDDD-E510-B8BB-5D63-2BE3D8A1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FF80-1AE5-43BA-806B-7B225F1F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43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8F9589-DABA-FA80-7F94-CA5280A70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0A79B5-6176-632D-FCAD-CDAAE5B603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760A986-0339-AE23-AC9B-B88F7E3C9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9B36136-7845-3CF2-D3E5-1A5C728E1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5839-EAC6-4CEE-AAC0-BDE794BE9F37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D0477D-2EBC-C4E0-7C0A-62AF1A8B3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A5EDA-2711-C51E-A33E-B41BAFF81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FF80-1AE5-43BA-806B-7B225F1F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04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6A7DD2-990E-D8DC-D61D-98E1164FB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74BCADC-FCC0-5A72-3B56-4511D474B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26206C2-6FD6-FD13-0639-12BD80FDC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763EB35-7570-82A9-C0E4-12D1427B33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40F62AF-BD8B-71CF-36F5-69705A2A00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477F929-B53A-5819-DC4C-1F10639B5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5839-EAC6-4CEE-AAC0-BDE794BE9F37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1EE5FC0-2C22-0CF2-D6F8-43FF5BA6B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9ADED9-1847-2F59-FA35-569BAE825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FF80-1AE5-43BA-806B-7B225F1F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67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DB8206-910A-BC9E-FB75-2C3661E36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4BC600D-2A9B-A4BE-AD78-86102F67D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5839-EAC6-4CEE-AAC0-BDE794BE9F37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27CBCB9-A1E8-6E9C-39D1-2F724D17A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40D3E59-FB5D-97AA-AFE1-B4F81C0A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FF80-1AE5-43BA-806B-7B225F1F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12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6B5C3FC-155C-5399-86F4-C92C67A6D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5839-EAC6-4CEE-AAC0-BDE794BE9F37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3B3F5C1-5066-15D4-F4E8-43FD8D24A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1249F57-ADBB-27ED-FB22-4CA6A119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FF80-1AE5-43BA-806B-7B225F1F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16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320299-D7B8-28AB-67C4-0744F675E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B5DF4D-6820-7D28-DEFD-4955A120C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450AD30-8A5A-0220-3BE9-0C9EBA8E69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13BC37-C89E-5326-68B4-70C124DD6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5839-EAC6-4CEE-AAC0-BDE794BE9F37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0A09C9-1BDD-4848-92B6-0A5F30A1A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14D2E6-CE47-9DC4-DE60-49EB2D289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FF80-1AE5-43BA-806B-7B225F1F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21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51BE68-6DC6-2100-864D-2E0A68EA5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4E1771E-4F9C-1079-06EB-D8EB71158D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7D86ECF-89A7-3555-2D77-0B140D321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FE69627-0821-4AF7-06B6-ED00EE647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F5839-EAC6-4CEE-AAC0-BDE794BE9F37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06CA08-E0EC-C501-DB9A-3FED2983D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5ACB4A-C24E-5107-6DF0-C123F7190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FF80-1AE5-43BA-806B-7B225F1F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57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D37D89-474D-AF7F-397D-9118507E2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1E926E-26BD-B9BA-5407-299DD6CA4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0C771B-5758-B4E2-4763-7EBBDE9FC7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F5839-EAC6-4CEE-AAC0-BDE794BE9F37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C846E6-2282-87C6-1A4E-A5554A2F0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F6FC4D-1555-3FCA-F69A-FA4A9E13F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3FF80-1AE5-43BA-806B-7B225F1F0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73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72BCEA-7ECC-5CFA-F54A-261A9DDBFB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Третий Толстой: Алексей Николаевич">
            <a:extLst>
              <a:ext uri="{FF2B5EF4-FFF2-40B4-BE49-F238E27FC236}">
                <a16:creationId xmlns:a16="http://schemas.microsoft.com/office/drawing/2014/main" id="{31467869-C426-87A1-CE9E-1C61FC2516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119" y="669864"/>
            <a:ext cx="2433142" cy="370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DC6A5E4-78E0-66F8-0404-02DE4D6715DF}"/>
              </a:ext>
            </a:extLst>
          </p:cNvPr>
          <p:cNvSpPr txBox="1"/>
          <p:nvPr/>
        </p:nvSpPr>
        <p:spPr>
          <a:xfrm>
            <a:off x="1008126" y="235958"/>
            <a:ext cx="42496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 err="1">
                <a:effectLst/>
                <a:latin typeface="Arial" panose="020B0604020202020204" pitchFamily="34" charset="0"/>
              </a:rPr>
              <a:t>Алексе́й</a:t>
            </a:r>
            <a:r>
              <a:rPr lang="ru-RU" b="0" i="0" dirty="0"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effectLst/>
                <a:latin typeface="Arial" panose="020B0604020202020204" pitchFamily="34" charset="0"/>
              </a:rPr>
              <a:t>Никола́евич</a:t>
            </a:r>
            <a:r>
              <a:rPr lang="ru-RU" b="0" i="0" dirty="0"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effectLst/>
                <a:latin typeface="Arial" panose="020B0604020202020204" pitchFamily="34" charset="0"/>
              </a:rPr>
              <a:t>Толсто́й</a:t>
            </a:r>
            <a:r>
              <a:rPr lang="ru-RU" b="0" i="0" dirty="0">
                <a:effectLst/>
                <a:latin typeface="Arial" panose="020B0604020202020204" pitchFamily="34" charset="0"/>
              </a:rPr>
              <a:t> </a:t>
            </a: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591A2D-CB0B-ECF5-B1AA-C5C9AA0D3338}"/>
              </a:ext>
            </a:extLst>
          </p:cNvPr>
          <p:cNvSpPr txBox="1"/>
          <p:nvPr/>
        </p:nvSpPr>
        <p:spPr>
          <a:xfrm>
            <a:off x="7802117" y="140170"/>
            <a:ext cx="28615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b="1" i="0" u="none" strike="noStrike" dirty="0">
                <a:effectLst/>
                <a:latin typeface="var(--title-font,&quot;Lucida Sans Unicode&quot;,&quot;Lucida Grande&quot;,sans-serif)"/>
              </a:rPr>
              <a:t>«Русский характер»</a:t>
            </a:r>
          </a:p>
        </p:txBody>
      </p:sp>
      <p:pic>
        <p:nvPicPr>
          <p:cNvPr id="1028" name="Picture 4" descr="Русский характер. В рассказах и в реальности: dolonyko — LiveJournal">
            <a:extLst>
              <a:ext uri="{FF2B5EF4-FFF2-40B4-BE49-F238E27FC236}">
                <a16:creationId xmlns:a16="http://schemas.microsoft.com/office/drawing/2014/main" id="{0BFE3E5A-3F76-4F3A-113B-74B0EB8D6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604" y="669864"/>
            <a:ext cx="2896761" cy="370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4443391"/>
            <a:ext cx="1205462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Письменное задание:</a:t>
            </a:r>
            <a:br>
              <a:rPr lang="ru-RU" dirty="0" smtClean="0"/>
            </a:br>
            <a:r>
              <a:rPr lang="ru-RU" dirty="0" smtClean="0"/>
              <a:t>СОСТАВЬТЕ ПЛАН </a:t>
            </a:r>
            <a:r>
              <a:rPr lang="ru-RU" dirty="0"/>
              <a:t>для </a:t>
            </a:r>
            <a:r>
              <a:rPr lang="ru-RU" dirty="0" smtClean="0"/>
              <a:t>пересказа</a:t>
            </a:r>
            <a:r>
              <a:rPr lang="en-US" dirty="0" smtClean="0"/>
              <a:t> </a:t>
            </a:r>
            <a:r>
              <a:rPr lang="ru-RU" dirty="0" smtClean="0"/>
              <a:t>А.Н. Толстой «Русский характер.</a:t>
            </a:r>
            <a:r>
              <a:rPr lang="ru-RU" dirty="0"/>
              <a:t> </a:t>
            </a:r>
            <a:r>
              <a:rPr lang="ru-RU" dirty="0" smtClean="0"/>
              <a:t>Определите, какие темы автор поднимает в своем рассказе. Какие </a:t>
            </a:r>
            <a:r>
              <a:rPr lang="ru-RU" dirty="0"/>
              <a:t>черты русского национального характера воплощены в главном герое рассказа? </a:t>
            </a:r>
            <a:r>
              <a:rPr lang="ru-RU" dirty="0" smtClean="0"/>
              <a:t>Перечислите.</a:t>
            </a:r>
            <a:br>
              <a:rPr lang="ru-RU" dirty="0" smtClean="0"/>
            </a:br>
            <a:endParaRPr lang="ru-RU" dirty="0" smtClean="0"/>
          </a:p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К </a:t>
            </a:r>
            <a:r>
              <a:rPr lang="ru-RU" b="1" dirty="0" smtClean="0">
                <a:solidFill>
                  <a:srgbClr val="FF0000"/>
                </a:solidFill>
              </a:rPr>
              <a:t>следующему уроку </a:t>
            </a:r>
            <a:r>
              <a:rPr lang="ru-RU" b="1" dirty="0" smtClean="0"/>
              <a:t>знать содержание рассказа М.А</a:t>
            </a:r>
            <a:r>
              <a:rPr lang="ru-RU" b="1" dirty="0"/>
              <a:t>. </a:t>
            </a:r>
            <a:r>
              <a:rPr lang="ru-RU" b="1" dirty="0" smtClean="0"/>
              <a:t>Шолохова «Судьба </a:t>
            </a:r>
            <a:r>
              <a:rPr lang="ru-RU" b="1" dirty="0"/>
              <a:t>человека». </a:t>
            </a:r>
          </a:p>
        </p:txBody>
      </p:sp>
    </p:spTree>
    <p:extLst>
      <p:ext uri="{BB962C8B-B14F-4D97-AF65-F5344CB8AC3E}">
        <p14:creationId xmlns:p14="http://schemas.microsoft.com/office/powerpoint/2010/main" val="324492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</Words>
  <Application>Microsoft Office PowerPoint</Application>
  <PresentationFormat>Широкоэкранный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var(--title-font,"Lucida Sans Unicode","Lucida Grande",sans-serif)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Анжелика Маркова</dc:creator>
  <cp:lastModifiedBy>user</cp:lastModifiedBy>
  <cp:revision>4</cp:revision>
  <dcterms:created xsi:type="dcterms:W3CDTF">2025-03-09T16:09:58Z</dcterms:created>
  <dcterms:modified xsi:type="dcterms:W3CDTF">2025-03-12T04:13:20Z</dcterms:modified>
</cp:coreProperties>
</file>