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2C792-DF98-8C3E-1419-3AB4DBEC6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4406B2-A022-80B0-A20E-A9A0110E5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1FD5F-3B49-DE7E-0CDE-3373FA86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F3122-F675-DBBE-017D-64B2D803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48770-00C5-D84C-4BDB-8FD4A26C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1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52B2C-9A16-251D-34AC-B0B04BE8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AB5803-B373-A98A-06B3-D76512A4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4443-145A-F3A0-65D1-C9AF3ABC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212E9-F51F-84F2-71CF-9F3B9882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E20DB-9873-FC91-45D2-284D0530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3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4AFCE-B813-E7B1-D603-B35718ED2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DADE7-5ED2-AD1E-FA53-F0DC6201C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E53F8-2908-8A55-1CE9-7F012235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3452A-17E8-D1AE-8071-913C456A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163FC-54BE-3E25-B994-FECBD954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B8F33-A810-A7F8-21F8-C3C45D69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A516F-BE8B-FCB5-297D-74B9448D5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8FE51-8862-5671-D967-01AFB383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A0D23-27ED-9168-4BDD-4B39A4C8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A64F4-4EFA-ED67-1E0F-FD621068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3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557D1-3DD6-49A6-830D-94749B82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ADDD0A-A8DE-5426-F1B1-A24D063C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2EE44-B515-87E3-E0B5-9442D5FA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AF16D-9167-6E50-8A06-0EB19155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56E78-943C-48B9-443D-DA23ED37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4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1D44B-8E65-1044-E432-950FB6D5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63C32-734A-E60A-8847-9B169958C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0253B6-A7FB-D559-401C-1CD7B1E21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8A5E34-6198-D892-3F8A-7BE3BC94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D56D4B-1A1D-06C6-7E14-66AA4954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6F907A-BB09-67B9-F576-C9977D5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1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DF239-0E1A-2DE6-5C43-F598D9D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2CFD0-2838-9E9F-189C-223F171C4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1C3475-1CF0-CE1D-D7DE-D9DF700B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D156A0-CA19-A7D7-5784-46470F209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F9DDD1-A068-274F-595D-FB073BB17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7CEC6C-8F02-57F1-FBF1-7CB480D4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838160-9910-331E-EA3E-DE5CA88D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8BA04E-2A83-B9F9-6C5F-36771E5F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7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20250-AB3F-D40B-6D92-82C4DCBD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6D9E48-A290-A64C-1461-A8B4E852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32AAF8-FEB4-2BF3-64AD-2EEB6043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52D624-431E-97E6-EA04-7A61CE62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62D4F6-C70B-69C3-D90F-BC5CC082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291FF5-D33E-CC00-2DBB-D63043D5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9F798A-0A0A-33D9-CC7A-C192CD94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3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38446-0101-B523-D9F8-0D148DD1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0A6CA-D8BB-7DA9-377D-2A9B0ADD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BDEB2D-8A10-10EA-1D20-6625DBAB8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881830-36CE-B6DC-8BE1-6C9F9827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CCBF71-D944-62C0-CD3D-2870FF1B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FE8BAA-D42B-D71D-5100-5894F9E8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9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37009-8191-520C-0E69-F02BA034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1A9AA6-02CC-1DF3-4B8A-A3D2F14ED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670012-DC80-5AAB-BC90-27070FB13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F3291D-95D6-1430-9168-DD2963C6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7CC440-3972-391C-8172-C9EE5185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F9525-E86E-6FFE-A910-943D9CAC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7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4A8BF-032B-91FD-3978-9D99CE6A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AFAA3-EC3C-7D38-78EC-C6726830E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D68C6-E611-0433-5436-279E562C6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87C1-DDE3-4E63-8554-CC95E8A471B3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E9858-2FF2-50AD-B1D9-C5CA5609B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49045-34B5-25F4-6E3C-FBF76381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5EEC-4C62-42AA-AB51-50F491DDD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1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A464C-ECA2-FB3F-D455-A5EBE6B12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9D6BBF-5120-37BB-7C07-ACA5652C5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79" y="1067512"/>
            <a:ext cx="11112017" cy="36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3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1E7AA-67C7-9797-6E7B-8590FC37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ECD08-7758-31AB-5A42-A214EE45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56" y="1736438"/>
            <a:ext cx="11590680" cy="24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2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F68EC-9179-79E1-7AFB-3EA761602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99CB5D-FA4F-4AF1-CE5E-88E1C705C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1" y="1544930"/>
            <a:ext cx="11477393" cy="17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6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DAD5D-D2CD-0E03-6CC4-088CD43B4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11695-8AEC-7DCF-9F70-3962E5CB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0" y="164028"/>
            <a:ext cx="11902180" cy="54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6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4200B-56FA-9F7A-1FAB-C992D88C4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375E28-1E61-9941-68FC-288ED44B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57" y="77142"/>
            <a:ext cx="10743686" cy="65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0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ACE1E-978A-C475-889B-F9E75FBEB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67270-0516-75D8-F386-EFBCA711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40" y="141592"/>
            <a:ext cx="9956920" cy="65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CCCA9A-548F-872E-EDC5-21542E209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59" y="63890"/>
            <a:ext cx="8023217" cy="67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5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Маркова</dc:creator>
  <cp:lastModifiedBy>user</cp:lastModifiedBy>
  <cp:revision>3</cp:revision>
  <dcterms:created xsi:type="dcterms:W3CDTF">2024-03-03T08:43:14Z</dcterms:created>
  <dcterms:modified xsi:type="dcterms:W3CDTF">2025-03-12T04:04:16Z</dcterms:modified>
</cp:coreProperties>
</file>