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DB10F5-A5E0-EEE9-9905-2D80E4A917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7396BC8-0B05-F97A-9481-37587B51CC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24A168-1A24-110C-85E0-E4AC11574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A050-E82B-4096-B4EB-F8AAB54883DA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95EB0B-8FEB-EBCC-FD94-A465BCBD0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B20C6A-C45E-316C-6DC6-45C3796E1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6A663-E964-492F-ADCD-0EB5DF870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0765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70ABE2-2346-2DE5-15F8-A76F09029C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336DC47-223F-4D0E-D7D9-71F090B1E9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0628B2-FF38-144B-30C0-C0C1F7E01F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A050-E82B-4096-B4EB-F8AAB54883DA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F78DD1-6323-613B-09E8-E9FB79A7F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B657BC7-40B5-429E-89F4-48B54EDDB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6A663-E964-492F-ADCD-0EB5DF870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6008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9BEEE07-E24A-D443-A41F-CC9469E3B4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B27F57D-1638-457C-E117-6F3CEDE395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5B4158-F88F-D3ED-5E2F-A583ED549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A050-E82B-4096-B4EB-F8AAB54883DA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EAA633-0B7B-4608-F23F-609D276AE5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F373BB-0C9B-51B8-BAC9-A841C94F2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6A663-E964-492F-ADCD-0EB5DF870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856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4E4277-0133-E785-C70A-C91B1546FF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091272-1270-4523-6432-0320B50B7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7AB6C5-3656-A26B-C2AB-53613AC72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A050-E82B-4096-B4EB-F8AAB54883DA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E86842-ED30-B00B-1607-ADE3135A5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DCCD74-442B-A5B9-36AB-E507CDD8B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6A663-E964-492F-ADCD-0EB5DF870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1548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5C0D93-2F6C-00A4-293D-0D2637388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59CAA4-1274-C252-E2A1-F6A6A97E9A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56131BD-98FF-6248-E2F8-19ED74E19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A050-E82B-4096-B4EB-F8AAB54883DA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1CA160-8415-4048-AB23-AD33AB8C4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C655C0-A760-72B5-E57F-6B3A00D29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6A663-E964-492F-ADCD-0EB5DF870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602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990740-65A2-6E2E-A74E-3A45D2888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B1951A-19CE-3E42-C589-9E96359724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697D735-4C93-F768-CB90-AC1FD53B73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D5A8579-7AEE-54ED-D44D-A330FD4EC2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A050-E82B-4096-B4EB-F8AAB54883DA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ADDC0E-25E1-E9A1-98DB-3D0BF13B3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0FEEE82-34CD-FEA6-B6F8-9D3BBB53C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6A663-E964-492F-ADCD-0EB5DF870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037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D1CDD4-5624-6055-95E0-C01FCA79AA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34675E-1ADD-7413-6B57-B4470269A8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722BE6B-28D6-88C5-AA97-702DC68A9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DA20C2E-3DB7-C7CF-AC97-78A1E5D107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29ADC7D-E2E0-BFFF-3782-864773038F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4E1F8E7-6CFA-9138-A488-F5B1C1871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A050-E82B-4096-B4EB-F8AAB54883DA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809FF5D-CF2E-8BEE-BF33-B6DCC09D5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BE17FA6-21D8-428E-EEA7-C31B6DFD77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6A663-E964-492F-ADCD-0EB5DF870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56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D04129-0728-F43E-D95B-53374FF14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107AFB6-B0CB-486B-FC55-8016B2B21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A050-E82B-4096-B4EB-F8AAB54883DA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5D0968C-C7A0-EE54-C028-594EB8376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DE0E9DE-8861-3A5F-B736-7254F6F76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6A663-E964-492F-ADCD-0EB5DF870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430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F396383-FDB2-90F9-5787-7E3EA0F4C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A050-E82B-4096-B4EB-F8AAB54883DA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DF04824-5C2C-DB9C-862C-12664BA6C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7035A08-A659-AF50-3323-1907350F2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6A663-E964-492F-ADCD-0EB5DF870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290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0C9BE8-FCF4-8C6B-40A3-83B994106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0B4672-780B-8C50-11B4-D0936988C8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6A7D84D-2A55-549F-C023-04DA19F10B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911DA15-E42D-9DE3-5012-40E6284C6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A050-E82B-4096-B4EB-F8AAB54883DA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7181C4-1BBE-66E3-0AC4-91E1940A2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9AC067-31ED-FFAA-366A-675F19435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6A663-E964-492F-ADCD-0EB5DF870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46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2259F6-5D5C-7A82-3E34-D8A6FF642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ADF9F01-5225-09D7-8544-162A4E590F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D554450-5857-4E89-2143-E834EE8A30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B0EB67-F359-7EF1-1D1A-08C54B4FB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AA050-E82B-4096-B4EB-F8AAB54883DA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3CB262-3203-D795-5732-8F350DCB2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1C96231-2A98-9AA3-578F-232C6530F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6A663-E964-492F-ADCD-0EB5DF870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0364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84F371-7741-E43E-0858-3516AAEDE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6DDC25-61B1-518D-1431-9A283940AF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F1B63A1-5B61-607F-034E-3B40127EC5E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AA050-E82B-4096-B4EB-F8AAB54883DA}" type="datetimeFigureOut">
              <a:rPr lang="ru-RU" smtClean="0"/>
              <a:t>11.03.2025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DE2888-9A5B-9D2E-D834-27213E0C64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36A68C-B278-D970-8A70-8CD9E5B4C8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26A663-E964-492F-ADCD-0EB5DF8700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153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B132854-EB8C-7C83-3623-600380FC6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668" y="746975"/>
            <a:ext cx="10520718" cy="598475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88642" y="360608"/>
            <a:ext cx="72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Устно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272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514E39-42D8-F4F6-3741-36198F2EB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C67BA38-C185-3696-67BF-C012DBE6F8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44" y="621792"/>
            <a:ext cx="9626344" cy="609167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94A6398-7F8A-2A64-58C6-0A67ED413B19}"/>
              </a:ext>
            </a:extLst>
          </p:cNvPr>
          <p:cNvSpPr txBox="1"/>
          <p:nvPr/>
        </p:nvSpPr>
        <p:spPr>
          <a:xfrm>
            <a:off x="1071572" y="106637"/>
            <a:ext cx="7549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</a:t>
            </a:r>
            <a:r>
              <a:rPr lang="ru-RU" dirty="0" smtClean="0"/>
              <a:t>тр</a:t>
            </a:r>
            <a:r>
              <a:rPr lang="ru-RU" dirty="0"/>
              <a:t>. 285-286 читать</a:t>
            </a:r>
            <a:r>
              <a:rPr lang="ru-RU" dirty="0"/>
              <a:t>. Составить конспект в </a:t>
            </a:r>
            <a:r>
              <a:rPr lang="ru-RU" dirty="0" smtClean="0"/>
              <a:t>справочнике. </a:t>
            </a:r>
            <a:r>
              <a:rPr lang="ru-RU" dirty="0"/>
              <a:t>Знать содержание. </a:t>
            </a:r>
          </a:p>
        </p:txBody>
      </p:sp>
    </p:spTree>
    <p:extLst>
      <p:ext uri="{BB962C8B-B14F-4D97-AF65-F5344CB8AC3E}">
        <p14:creationId xmlns:p14="http://schemas.microsoft.com/office/powerpoint/2010/main" val="3021847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DC30C2-7A54-6ADB-7384-1B9AE97C04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9DF3C1B-E83C-819E-2475-160FEBC19E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414" y="90207"/>
            <a:ext cx="9678034" cy="279559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3E1A60-71D3-66DC-B461-6F61BEBC24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414" y="2885805"/>
            <a:ext cx="9760520" cy="994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3410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374B6-140F-6EA7-E7BC-C2DBC64D13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EE43D0-EF04-58EB-BFF9-372CFC4B87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156" y="174416"/>
            <a:ext cx="10242932" cy="6539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396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FCE678-9FED-C8E6-D99D-DDBA858563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7BF5993-5BB2-9977-C929-C2963A946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040" y="85658"/>
            <a:ext cx="8151368" cy="425974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2E6839D-2CB9-9519-2F44-2B8D8A95A8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040" y="4465288"/>
            <a:ext cx="8151368" cy="2059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81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458B30-672D-9F14-89FE-6F57A3BF1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DEBF44-5540-193F-B201-7B446EDF4C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821" y="0"/>
            <a:ext cx="7681849" cy="68580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88642" y="360608"/>
            <a:ext cx="1353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>
                <a:solidFill>
                  <a:srgbClr val="FF0000"/>
                </a:solidFill>
              </a:rPr>
              <a:t>Письменно 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08970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15</Words>
  <Application>Microsoft Office PowerPoint</Application>
  <PresentationFormat>Широкоэкранный</PresentationFormat>
  <Paragraphs>3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Анжелика Маркова</dc:creator>
  <cp:lastModifiedBy>user</cp:lastModifiedBy>
  <cp:revision>4</cp:revision>
  <dcterms:created xsi:type="dcterms:W3CDTF">2025-03-09T12:35:33Z</dcterms:created>
  <dcterms:modified xsi:type="dcterms:W3CDTF">2025-03-11T02:26:51Z</dcterms:modified>
</cp:coreProperties>
</file>