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9" r:id="rId4"/>
    <p:sldId id="268" r:id="rId5"/>
    <p:sldId id="27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FED8B2-FECA-4756-558B-A2E10E5D22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94140A-18BF-F1A6-FC70-3082F60024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9ADF32-A5DD-85AC-5D0B-522F74FBB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61B-6214-47D5-BB84-EEE5682C2C15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60E8FD-63CF-84DE-D290-59355B37D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B7CA7D-301F-333D-3DC3-50F318A24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7C3D-E724-431F-956D-21397F1598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463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47ECBF-1EF2-3B2D-8FDB-0E6F8EE5B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E836A9-AA18-0B0D-7130-0BB7E36CB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7E4A2E-1CB3-BDE0-3F53-CC90E247B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61B-6214-47D5-BB84-EEE5682C2C15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6E68FF-D10F-514C-BA63-686FB7B59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0C92C5-39F8-F3D4-6340-2147D3324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7C3D-E724-431F-956D-21397F1598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493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59DBC74-E110-C22A-FB39-CE7DF506B8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D80AD5-C0DB-8D84-9292-5C2AC94292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693D20-9F7B-D589-CD7C-7C986284B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61B-6214-47D5-BB84-EEE5682C2C15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93D0FA-FD9D-D70B-5D39-65301E6F0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3B02FD-3C9E-EC78-61B2-279FAA230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7C3D-E724-431F-956D-21397F1598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306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F3969F-534B-0DEB-10BB-A39A0E983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82A00D-6150-C426-AEB0-266E84293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26ABFD-EF0C-917F-0459-69EC29B3E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61B-6214-47D5-BB84-EEE5682C2C15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D6CA27-44E4-A54B-7FA9-FC1E5FD9E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BD096C-CCEA-0DDE-E47C-C242949F2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7C3D-E724-431F-956D-21397F1598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95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B2858C-EC6F-D677-8189-3DB383F5C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C4003B-5E16-8BD7-C4FC-4E3ECFA51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938932-6083-9803-0ACE-3E49B3903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61B-6214-47D5-BB84-EEE5682C2C15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62D63F-65DA-C7AC-650A-8C9255B0A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368289-C4CE-2D03-102C-C107008E5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7C3D-E724-431F-956D-21397F1598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48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2262D8-1173-3322-7076-4CA4D82A8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E5E41F-A63F-1819-383E-623048DD60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65FAB6-A35F-F779-C244-0508520C81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92A92E-815C-1E6F-1215-E5DB0AF68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61B-6214-47D5-BB84-EEE5682C2C15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3B929D-1957-3D74-5F2A-788F2D3BB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2FDC35-10FF-D7B9-F7F0-7B70EF59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7C3D-E724-431F-956D-21397F1598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224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BC5C1-E749-9345-54A6-C244D0D95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C254D9-9962-0C5A-3D02-7045C4357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5A1C7B-A3AF-7027-2E40-FFAFEEE4D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15376FD-E559-224F-D888-9EF1314598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0F1C09C-D9D8-C494-6BF5-E84E2E537B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668001-ECDD-FE45-4557-23EBB5969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61B-6214-47D5-BB84-EEE5682C2C15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5324559-9A7B-5CD9-6605-24AD1F04D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BD1DCF9-7C68-4213-7858-3D1351905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7C3D-E724-431F-956D-21397F1598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930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8CD21-7740-069C-7191-726A96BB7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AA8347B-D55D-8318-988C-0F8D87B7B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61B-6214-47D5-BB84-EEE5682C2C15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98194D4-6312-8990-8E79-83F0ECDEA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D12C85C-F4DB-9F05-47DD-76A3061A4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7C3D-E724-431F-956D-21397F1598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103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6410DFE-0BA3-4BFD-5529-8136B85EB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61B-6214-47D5-BB84-EEE5682C2C15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589CEF3-885B-E100-F500-D7FCB9526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316CC4B-ECEE-5116-884A-EE06BFA15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7C3D-E724-431F-956D-21397F1598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190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4820AB-868C-8C4C-5E29-FBFB785BB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D3160C-2D6C-775A-9110-B8735FA1B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E62AAE9-2FB1-6000-E72D-DB7631523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192D8F-6EF6-BAE1-03CB-E634CF8C2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61B-6214-47D5-BB84-EEE5682C2C15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C03F2F-77A9-6AEF-A3C4-F228BFEC4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B5AAB7-5968-28C1-377E-3F6760A3F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7C3D-E724-431F-956D-21397F1598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00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058585-56F2-AFBF-3A97-26E04B030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760881E-EE3B-4B8D-98E1-5567A9FB90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3EE2B65-A5FC-A893-9E6A-DAE759AF9F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689F63-C871-5E4F-9DF0-66D2BC336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61B-6214-47D5-BB84-EEE5682C2C15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71DF02-4CD9-37E3-5E70-5E3DA7F34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90DFC5-7ECB-8E29-4A77-CDEE1402C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7C3D-E724-431F-956D-21397F1598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707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B69D0E-865F-F103-0722-0FEAC67A2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DFE4F5-2426-1495-106F-FB6BB1C88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D5E1B5-ED83-848B-7948-AF266DBC53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7B61B-6214-47D5-BB84-EEE5682C2C15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F24075-BCE4-A21E-ED3B-04965AD696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B467A1-5E6F-2014-CB93-5875E98FEC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77C3D-E724-431F-956D-21397F1598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89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A3CE9E-AA6A-5FF3-73AA-28BEDC33D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BFAE8B-B994-FF1B-9952-4F4A876ED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522" y="91035"/>
            <a:ext cx="4750044" cy="93349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8D34D22-DAAE-B988-1FEA-78F5C390B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33" y="1199551"/>
            <a:ext cx="9010399" cy="538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238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A3CE9E-AA6A-5FF3-73AA-28BEDC33D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522DF3-F1F7-7F9C-A93E-D4DEE061F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838" y="335157"/>
            <a:ext cx="10499850" cy="652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717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A3CE9E-AA6A-5FF3-73AA-28BEDC33D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E67483-54D4-ED6C-E864-3DB04D47A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2" y="0"/>
            <a:ext cx="7052562" cy="658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769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A3CE9E-AA6A-5FF3-73AA-28BEDC33D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50668A-D064-A42B-F5E4-02F40C6EE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7702"/>
            <a:ext cx="12076530" cy="326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137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A3CE9E-AA6A-5FF3-73AA-28BEDC33D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05C162-CBCC-ED4D-55BD-15BFD618E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85" y="359485"/>
            <a:ext cx="12048615" cy="492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631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Анжелика Маркова</dc:creator>
  <cp:lastModifiedBy>user</cp:lastModifiedBy>
  <cp:revision>3</cp:revision>
  <dcterms:created xsi:type="dcterms:W3CDTF">2024-03-03T09:17:25Z</dcterms:created>
  <dcterms:modified xsi:type="dcterms:W3CDTF">2025-03-11T02:30:30Z</dcterms:modified>
</cp:coreProperties>
</file>